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1"/>
  </p:sldMasterIdLst>
  <p:notesMasterIdLst>
    <p:notesMasterId r:id="rId5"/>
  </p:notesMasterIdLst>
  <p:handoutMasterIdLst>
    <p:handoutMasterId r:id="rId6"/>
  </p:handoutMasterIdLst>
  <p:sldIdLst>
    <p:sldId id="6178" r:id="rId2"/>
    <p:sldId id="6191" r:id="rId3"/>
    <p:sldId id="6192" r:id="rId4"/>
  </p:sldIdLst>
  <p:sldSz cx="12188825" cy="6858000"/>
  <p:notesSz cx="6858000" cy="9144000"/>
  <p:embeddedFontLst>
    <p:embeddedFont>
      <p:font typeface="Poppins SemiBold" panose="00000700000000000000" pitchFamily="50" charset="0"/>
      <p:bold r:id="rId7"/>
      <p:boldItalic r:id="rId8"/>
    </p:embeddedFont>
    <p:embeddedFont>
      <p:font typeface="Cambria Math" panose="02040503050406030204" pitchFamily="18" charset="0"/>
      <p:regular r:id="rId9"/>
    </p:embeddedFont>
    <p:embeddedFont>
      <p:font typeface="GE Inspira Sans" panose="020B0503060000000003" pitchFamily="34" charset="0"/>
      <p:regular r:id="rId10"/>
      <p:bold r:id="rId11"/>
      <p:italic r:id="rId12"/>
      <p:boldItalic r:id="rId13"/>
    </p:embeddedFont>
    <p:embeddedFont>
      <p:font typeface="Poppins" panose="00000500000000000000" pitchFamily="50" charset="0"/>
      <p:regular r:id="rId14"/>
      <p:bold r:id="rId15"/>
      <p:italic r:id="rId16"/>
      <p:boldItalic r:id="rId17"/>
    </p:embeddedFont>
  </p:embeddedFont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3863" userDrawn="1">
          <p15:clr>
            <a:srgbClr val="A4A3A4"/>
          </p15:clr>
        </p15:guide>
        <p15:guide id="3" orient="horz" pos="1039">
          <p15:clr>
            <a:srgbClr val="A4A3A4"/>
          </p15:clr>
        </p15:guide>
        <p15:guide id="4" orient="horz" pos="864" userDrawn="1">
          <p15:clr>
            <a:srgbClr val="A4A3A4"/>
          </p15:clr>
        </p15:guide>
        <p15:guide id="5" orient="horz" pos="3744" userDrawn="1">
          <p15:clr>
            <a:srgbClr val="A4A3A4"/>
          </p15:clr>
        </p15:guide>
        <p15:guide id="6" orient="horz" pos="4152" userDrawn="1">
          <p15:clr>
            <a:srgbClr val="A4A3A4"/>
          </p15:clr>
        </p15:guide>
        <p15:guide id="7" pos="7398">
          <p15:clr>
            <a:srgbClr val="A4A3A4"/>
          </p15:clr>
        </p15:guide>
        <p15:guide id="8" pos="1583" userDrawn="1">
          <p15:clr>
            <a:srgbClr val="A4A3A4"/>
          </p15:clr>
        </p15:guide>
        <p15:guide id="9" pos="6695" userDrawn="1">
          <p15:clr>
            <a:srgbClr val="A4A3A4"/>
          </p15:clr>
        </p15:guide>
        <p15:guide id="10" pos="422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as, Thomas (BHGE)" initials="M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22B"/>
    <a:srgbClr val="FCB714"/>
    <a:srgbClr val="DB8220"/>
    <a:srgbClr val="116F79"/>
    <a:srgbClr val="1FA5B8"/>
    <a:srgbClr val="043029"/>
    <a:srgbClr val="1D2920"/>
    <a:srgbClr val="949494"/>
    <a:srgbClr val="0F8275"/>
    <a:srgbClr val="28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7752061-5463-48E6-A297-43E0E91C0267}">
  <a:tblStyle styleId="{0817EA92-75D0-4044-A80A-286907CE0DDB}" styleName="GE Ruled Table">
    <a:wholeTbl>
      <a:tcTxStyle>
        <a:fontRef idx="minor">
          <a:prstClr val="black"/>
        </a:fontRef>
        <a:schemeClr val="accent2"/>
      </a:tcTxStyle>
      <a:tcStyle>
        <a:tcBdr>
          <a:left>
            <a:ln w="0" cmpd="sng">
              <a:solidFill>
                <a:schemeClr val="bg1"/>
              </a:solidFill>
            </a:ln>
          </a:left>
          <a:right>
            <a:ln w="0" cmpd="sng">
              <a:solidFill>
                <a:schemeClr val="bg1"/>
              </a:solidFill>
            </a:ln>
          </a:right>
          <a:top>
            <a:ln w="19050" cmpd="sng">
              <a:gradFill>
                <a:gsLst>
                  <a:gs pos="0">
                    <a:schemeClr val="bg1"/>
                  </a:gs>
                  <a:gs pos="25000">
                    <a:srgbClr val="B7E6FF"/>
                  </a:gs>
                  <a:gs pos="100000">
                    <a:schemeClr val="accent3"/>
                  </a:gs>
                </a:gsLst>
                <a:lin ang="0" scaled="0"/>
              </a:gradFill>
            </a:ln>
          </a:top>
          <a:bottom>
            <a:ln w="0" cmpd="sng">
              <a:solidFill>
                <a:schemeClr val="bg1"/>
              </a:solidFill>
            </a:ln>
          </a:bottom>
          <a:insideH>
            <a:ln w="19050" cmpd="sng">
              <a:gradFill>
                <a:gsLst>
                  <a:gs pos="0">
                    <a:schemeClr val="bg1"/>
                  </a:gs>
                  <a:gs pos="25000">
                    <a:srgbClr val="B7E6FF"/>
                  </a:gs>
                  <a:gs pos="100000">
                    <a:schemeClr val="accent3"/>
                  </a:gs>
                </a:gsLst>
                <a:lin ang="0" scaled="0"/>
              </a:gradFill>
            </a:ln>
          </a:insideH>
          <a:insideV>
            <a:ln w="0" cmpd="sng">
              <a:solidFill>
                <a:schemeClr val="bg1"/>
              </a:solidFill>
            </a:ln>
          </a:insideV>
        </a:tcBdr>
      </a:tcStyle>
    </a:wholeTbl>
    <a:band1H>
      <a:tcStyle>
        <a:tcBdr/>
      </a:tcStyle>
    </a:band1H>
    <a:band2H>
      <a:tcStyle>
        <a:tcBdr/>
      </a:tcStyle>
    </a:band2H>
    <a:band1V>
      <a:tcStyle>
        <a:tcBdr/>
      </a:tcStyle>
    </a:band1V>
    <a:band2V>
      <a:tcStyle>
        <a:tcBdr/>
      </a:tcStyle>
    </a:band2V>
    <a:lastCol>
      <a:tcStyle>
        <a:tcBdr/>
      </a:tcStyle>
    </a:lastCol>
    <a:firstCol>
      <a:tcTxStyle b="on">
        <a:fontRef idx="minor">
          <a:prstClr val="black"/>
        </a:fontRef>
        <a:schemeClr val="accent2"/>
      </a:tcTxStyle>
      <a:tcStyle>
        <a:tcBdr>
          <a:top>
            <a:ln w="0" cmpd="sng">
              <a:solidFill>
                <a:schemeClr val="lt1"/>
              </a:solidFill>
            </a:ln>
          </a:top>
          <a:insideH>
            <a:ln w="0" cmpd="sng">
              <a:solidFill>
                <a:schemeClr val="lt1"/>
              </a:solidFill>
            </a:ln>
          </a:insideH>
        </a:tcBdr>
      </a:tcStyle>
    </a:firstCol>
    <a:lastRow>
      <a:tcStyle>
        <a:tcBdr/>
      </a:tcStyle>
    </a:lastRow>
    <a:firstRow>
      <a:tcStyle>
        <a:tcBdr/>
      </a:tcStyle>
    </a:firstRow>
  </a:tblStyle>
  <a:tblStyle styleId="{B7752061-5463-48E6-A297-43E0E91C0267}" styleName="GE Solid Tabl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76143" autoAdjust="0"/>
  </p:normalViewPr>
  <p:slideViewPr>
    <p:cSldViewPr snapToGrid="0" showGuides="1">
      <p:cViewPr varScale="1">
        <p:scale>
          <a:sx n="51" d="100"/>
          <a:sy n="51" d="100"/>
        </p:scale>
        <p:origin x="108" y="144"/>
      </p:cViewPr>
      <p:guideLst>
        <p:guide orient="horz" pos="1848"/>
        <p:guide pos="3863"/>
        <p:guide orient="horz" pos="1039"/>
        <p:guide orient="horz" pos="864"/>
        <p:guide orient="horz" pos="3744"/>
        <p:guide orient="horz" pos="4152"/>
        <p:guide pos="7398"/>
        <p:guide pos="1583"/>
        <p:guide pos="6695"/>
        <p:guide pos="422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224"/>
    </p:cViewPr>
  </p:sorterViewPr>
  <p:notesViewPr>
    <p:cSldViewPr snapToGrid="0" showGuides="1">
      <p:cViewPr varScale="1">
        <p:scale>
          <a:sx n="108" d="100"/>
          <a:sy n="108" d="100"/>
        </p:scale>
        <p:origin x="5328" y="208"/>
      </p:cViewPr>
      <p:guideLst>
        <p:guide orient="horz" pos="2880"/>
        <p:guide pos="213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BF77B6-06AB-43A3-89A4-8CD1677993D0}" type="datetimeFigureOut">
              <a:rPr lang="en-CA" smtClean="0"/>
              <a:t>2023-09-08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762B2D-468D-4837-8CAA-70AF425658B8}" type="slidenum">
              <a:rPr lang="en-CA" smtClean="0"/>
              <a:t>‹#›</a:t>
            </a:fld>
            <a:endParaRPr lang="en-CA"/>
          </a:p>
        </p:txBody>
      </p:sp>
    </p:spTree>
    <p:extLst>
      <p:ext uri="{BB962C8B-B14F-4D97-AF65-F5344CB8AC3E}">
        <p14:creationId xmlns:p14="http://schemas.microsoft.com/office/powerpoint/2010/main" val="130602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804B0-AD37-4623-8498-3C9AE39E25E5}" type="datetimeFigureOut">
              <a:rPr lang="en-CA" smtClean="0"/>
              <a:t>2023-09-08</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377687" y="4343400"/>
            <a:ext cx="610262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DABC8-FD09-47BC-822A-A981D494E0D7}" type="slidenum">
              <a:rPr lang="en-CA" smtClean="0"/>
              <a:t>‹#›</a:t>
            </a:fld>
            <a:endParaRPr lang="en-CA"/>
          </a:p>
        </p:txBody>
      </p:sp>
    </p:spTree>
    <p:extLst>
      <p:ext uri="{BB962C8B-B14F-4D97-AF65-F5344CB8AC3E}">
        <p14:creationId xmlns:p14="http://schemas.microsoft.com/office/powerpoint/2010/main" val="377485773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304747" indent="0" algn="l" defTabSz="1218987" rtl="0" eaLnBrk="1" latinLnBrk="0" hangingPunct="1">
      <a:defRPr sz="1600" kern="1200">
        <a:solidFill>
          <a:schemeClr val="tx1"/>
        </a:solidFill>
        <a:latin typeface="+mn-lt"/>
        <a:ea typeface="+mn-ea"/>
        <a:cs typeface="+mn-cs"/>
      </a:defRPr>
    </a:lvl2pPr>
    <a:lvl3pPr marL="609493" indent="0" algn="l" defTabSz="1218987" rtl="0" eaLnBrk="1" latinLnBrk="0" hangingPunct="1">
      <a:defRPr sz="1600" kern="1200">
        <a:solidFill>
          <a:schemeClr val="tx1"/>
        </a:solidFill>
        <a:latin typeface="+mn-lt"/>
        <a:ea typeface="+mn-ea"/>
        <a:cs typeface="+mn-cs"/>
      </a:defRPr>
    </a:lvl3pPr>
    <a:lvl4pPr marL="914240" indent="0" algn="l" defTabSz="1218987" rtl="0" eaLnBrk="1" latinLnBrk="0" hangingPunct="1">
      <a:defRPr sz="1600" kern="1200">
        <a:solidFill>
          <a:schemeClr val="tx1"/>
        </a:solidFill>
        <a:latin typeface="+mn-lt"/>
        <a:ea typeface="+mn-ea"/>
        <a:cs typeface="+mn-cs"/>
      </a:defRPr>
    </a:lvl4pPr>
    <a:lvl5pPr marL="1218987"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This Baker Hughes overview deck is designed for you to customize and use with internal and external audiences. You can use the deck as it is, or customize it with additional product or business-specific slides from the online Presentation Builder library. Speaker notes are included to help you explain the value proposition of our new Baker Hughes brand. </a:t>
            </a:r>
          </a:p>
          <a:p>
            <a:endParaRPr lang="en-US" dirty="0"/>
          </a:p>
        </p:txBody>
      </p:sp>
      <p:sp>
        <p:nvSpPr>
          <p:cNvPr id="4" name="Slide Number Placeholder 3"/>
          <p:cNvSpPr>
            <a:spLocks noGrp="1"/>
          </p:cNvSpPr>
          <p:nvPr>
            <p:ph type="sldNum" sz="quarter" idx="5"/>
          </p:nvPr>
        </p:nvSpPr>
        <p:spPr/>
        <p:txBody>
          <a:bodyPr/>
          <a:lstStyle/>
          <a:p>
            <a:fld id="{80CDABC8-FD09-47BC-822A-A981D494E0D7}" type="slidenum">
              <a:rPr lang="en-CA" smtClean="0"/>
              <a:t>1</a:t>
            </a:fld>
            <a:endParaRPr lang="en-CA"/>
          </a:p>
        </p:txBody>
      </p:sp>
    </p:spTree>
    <p:extLst>
      <p:ext uri="{BB962C8B-B14F-4D97-AF65-F5344CB8AC3E}">
        <p14:creationId xmlns:p14="http://schemas.microsoft.com/office/powerpoint/2010/main" val="440146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option 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F2B5EAEA-81F9-D24D-9199-CD29CB680C77}"/>
              </a:ext>
            </a:extLst>
          </p:cNvPr>
          <p:cNvSpPr>
            <a:spLocks noChangeAspect="1"/>
          </p:cNvSpPr>
          <p:nvPr userDrawn="1"/>
        </p:nvSpPr>
        <p:spPr bwMode="auto">
          <a:xfrm>
            <a:off x="0" y="0"/>
            <a:ext cx="12189600" cy="4943027"/>
          </a:xfrm>
          <a:custGeom>
            <a:avLst/>
            <a:gdLst>
              <a:gd name="T0" fmla="*/ 1281 w 1281"/>
              <a:gd name="T1" fmla="*/ 0 h 519"/>
              <a:gd name="T2" fmla="*/ 1281 w 1281"/>
              <a:gd name="T3" fmla="*/ 214 h 519"/>
              <a:gd name="T4" fmla="*/ 544 w 1281"/>
              <a:gd name="T5" fmla="*/ 482 h 519"/>
              <a:gd name="T6" fmla="*/ 544 w 1281"/>
              <a:gd name="T7" fmla="*/ 482 h 519"/>
              <a:gd name="T8" fmla="*/ 340 w 1281"/>
              <a:gd name="T9" fmla="*/ 519 h 519"/>
              <a:gd name="T10" fmla="*/ 0 w 1281"/>
              <a:gd name="T11" fmla="*/ 409 h 519"/>
              <a:gd name="T12" fmla="*/ 0 w 1281"/>
              <a:gd name="T13" fmla="*/ 0 h 519"/>
              <a:gd name="T14" fmla="*/ 1281 w 1281"/>
              <a:gd name="T15" fmla="*/ 0 h 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1" h="519">
                <a:moveTo>
                  <a:pt x="1281" y="0"/>
                </a:moveTo>
                <a:cubicBezTo>
                  <a:pt x="1281" y="214"/>
                  <a:pt x="1281" y="214"/>
                  <a:pt x="1281" y="214"/>
                </a:cubicBezTo>
                <a:cubicBezTo>
                  <a:pt x="544" y="482"/>
                  <a:pt x="544" y="482"/>
                  <a:pt x="544" y="482"/>
                </a:cubicBezTo>
                <a:cubicBezTo>
                  <a:pt x="544" y="482"/>
                  <a:pt x="544" y="482"/>
                  <a:pt x="544" y="482"/>
                </a:cubicBezTo>
                <a:cubicBezTo>
                  <a:pt x="481" y="506"/>
                  <a:pt x="412" y="519"/>
                  <a:pt x="340" y="519"/>
                </a:cubicBezTo>
                <a:cubicBezTo>
                  <a:pt x="213" y="519"/>
                  <a:pt x="96" y="478"/>
                  <a:pt x="0" y="409"/>
                </a:cubicBezTo>
                <a:cubicBezTo>
                  <a:pt x="0" y="0"/>
                  <a:pt x="0" y="0"/>
                  <a:pt x="0" y="0"/>
                </a:cubicBezTo>
                <a:lnTo>
                  <a:pt x="128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pic>
        <p:nvPicPr>
          <p:cNvPr id="11" name="Picture 10">
            <a:extLst>
              <a:ext uri="{FF2B5EF4-FFF2-40B4-BE49-F238E27FC236}">
                <a16:creationId xmlns:a16="http://schemas.microsoft.com/office/drawing/2014/main" id="{C8392722-67E1-1F42-A3EE-E21E404920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2000" y="450000"/>
            <a:ext cx="4015547" cy="631817"/>
          </a:xfrm>
          <a:prstGeom prst="rect">
            <a:avLst/>
          </a:prstGeom>
        </p:spPr>
      </p:pic>
      <p:sp>
        <p:nvSpPr>
          <p:cNvPr id="13" name="Text Placeholder 15">
            <a:extLst>
              <a:ext uri="{FF2B5EF4-FFF2-40B4-BE49-F238E27FC236}">
                <a16:creationId xmlns:a16="http://schemas.microsoft.com/office/drawing/2014/main" id="{6A07C69E-8D35-194E-B791-D8B64B84AA21}"/>
              </a:ext>
            </a:extLst>
          </p:cNvPr>
          <p:cNvSpPr>
            <a:spLocks noGrp="1"/>
          </p:cNvSpPr>
          <p:nvPr>
            <p:ph type="body" sz="quarter" idx="12" hasCustomPrompt="1"/>
          </p:nvPr>
        </p:nvSpPr>
        <p:spPr>
          <a:xfrm>
            <a:off x="539612" y="5327512"/>
            <a:ext cx="11109600" cy="276999"/>
          </a:xfrm>
          <a:prstGeom prst="rect">
            <a:avLst/>
          </a:prstGeom>
        </p:spPr>
        <p:txBody>
          <a:bodyPr>
            <a:spAutoFit/>
          </a:bodyPr>
          <a:lstStyle>
            <a:lvl1pPr>
              <a:defRPr sz="1800" b="0" i="0">
                <a:solidFill>
                  <a:schemeClr val="bg1"/>
                </a:solidFill>
                <a:latin typeface="+mn-lt"/>
                <a:cs typeface="Poppins" pitchFamily="2" charset="77"/>
              </a:defRPr>
            </a:lvl1pPr>
          </a:lstStyle>
          <a:p>
            <a:pPr lvl="0"/>
            <a:r>
              <a:rPr lang="en-US" dirty="0"/>
              <a:t>Presenter’s name</a:t>
            </a:r>
          </a:p>
        </p:txBody>
      </p:sp>
      <p:sp>
        <p:nvSpPr>
          <p:cNvPr id="19" name="Title 1">
            <a:extLst>
              <a:ext uri="{FF2B5EF4-FFF2-40B4-BE49-F238E27FC236}">
                <a16:creationId xmlns:a16="http://schemas.microsoft.com/office/drawing/2014/main" id="{6EAD4842-E457-A14D-BC7C-12013D02CF9F}"/>
              </a:ext>
            </a:extLst>
          </p:cNvPr>
          <p:cNvSpPr>
            <a:spLocks noGrp="1"/>
          </p:cNvSpPr>
          <p:nvPr>
            <p:ph type="title" hasCustomPrompt="1"/>
          </p:nvPr>
        </p:nvSpPr>
        <p:spPr>
          <a:xfrm>
            <a:off x="539612" y="2107562"/>
            <a:ext cx="7092000" cy="640560"/>
          </a:xfrm>
        </p:spPr>
        <p:txBody>
          <a:bodyPr anchor="b">
            <a:noAutofit/>
          </a:bodyPr>
          <a:lstStyle>
            <a:lvl1pPr marL="0" marR="0" indent="0" algn="l" defTabSz="1218987" rtl="0" eaLnBrk="1" fontAlgn="auto" latinLnBrk="0" hangingPunct="1">
              <a:lnSpc>
                <a:spcPct val="90000"/>
              </a:lnSpc>
              <a:spcBef>
                <a:spcPct val="0"/>
              </a:spcBef>
              <a:spcAft>
                <a:spcPts val="0"/>
              </a:spcAft>
              <a:buClrTx/>
              <a:buSzTx/>
              <a:buFontTx/>
              <a:buNone/>
              <a:tabLst/>
              <a:defRPr sz="4500">
                <a:solidFill>
                  <a:schemeClr val="accent2"/>
                </a:solidFill>
              </a:defRPr>
            </a:lvl1pPr>
          </a:lstStyle>
          <a:p>
            <a:pPr marL="0" marR="0" lvl="0" indent="0" algn="l" defTabSz="1218987" rtl="0" eaLnBrk="1" fontAlgn="auto" latinLnBrk="0" hangingPunct="1">
              <a:lnSpc>
                <a:spcPct val="90000"/>
              </a:lnSpc>
              <a:spcBef>
                <a:spcPct val="0"/>
              </a:spcBef>
              <a:spcAft>
                <a:spcPts val="0"/>
              </a:spcAft>
              <a:buClrTx/>
              <a:buSzTx/>
              <a:buFontTx/>
              <a:buNone/>
              <a:tabLst/>
              <a:defRPr/>
            </a:pPr>
            <a:r>
              <a:rPr lang="en-US" dirty="0"/>
              <a:t>Presentation title</a:t>
            </a:r>
          </a:p>
        </p:txBody>
      </p:sp>
      <p:sp>
        <p:nvSpPr>
          <p:cNvPr id="20" name="Text Placeholder 15">
            <a:extLst>
              <a:ext uri="{FF2B5EF4-FFF2-40B4-BE49-F238E27FC236}">
                <a16:creationId xmlns:a16="http://schemas.microsoft.com/office/drawing/2014/main" id="{BBA4BED5-144F-5142-A515-742298593FF8}"/>
              </a:ext>
            </a:extLst>
          </p:cNvPr>
          <p:cNvSpPr>
            <a:spLocks noGrp="1"/>
          </p:cNvSpPr>
          <p:nvPr>
            <p:ph type="body" sz="quarter" idx="11" hasCustomPrompt="1"/>
          </p:nvPr>
        </p:nvSpPr>
        <p:spPr>
          <a:xfrm>
            <a:off x="539612" y="2849943"/>
            <a:ext cx="7092000" cy="369332"/>
          </a:xfrm>
          <a:prstGeom prst="rect">
            <a:avLst/>
          </a:prstGeom>
        </p:spPr>
        <p:txBody>
          <a:bodyPr>
            <a:noAutofit/>
          </a:bodyPr>
          <a:lstStyle>
            <a:lvl1pPr>
              <a:defRPr sz="2400">
                <a:solidFill>
                  <a:schemeClr val="accent2"/>
                </a:solidFill>
              </a:defRPr>
            </a:lvl1pPr>
          </a:lstStyle>
          <a:p>
            <a:pPr lvl="0"/>
            <a:r>
              <a:rPr lang="en-US" dirty="0"/>
              <a:t>Subhead 1</a:t>
            </a:r>
          </a:p>
        </p:txBody>
      </p:sp>
      <p:sp>
        <p:nvSpPr>
          <p:cNvPr id="9" name="Text Placeholder 3">
            <a:extLst>
              <a:ext uri="{FF2B5EF4-FFF2-40B4-BE49-F238E27FC236}">
                <a16:creationId xmlns:a16="http://schemas.microsoft.com/office/drawing/2014/main" id="{F743573C-DFB4-4DA4-BC42-8CB5205376CB}"/>
              </a:ext>
            </a:extLst>
          </p:cNvPr>
          <p:cNvSpPr>
            <a:spLocks noGrp="1"/>
          </p:cNvSpPr>
          <p:nvPr>
            <p:ph type="body" sz="quarter" idx="13" hasCustomPrompt="1"/>
          </p:nvPr>
        </p:nvSpPr>
        <p:spPr>
          <a:xfrm>
            <a:off x="539750" y="6302030"/>
            <a:ext cx="3724275" cy="165100"/>
          </a:xfrm>
          <a:prstGeom prst="rect">
            <a:avLst/>
          </a:prstGeom>
        </p:spPr>
        <p:txBody>
          <a:bodyPr/>
          <a:lstStyle>
            <a:lvl1pPr>
              <a:defRPr sz="1000">
                <a:solidFill>
                  <a:schemeClr val="bg1"/>
                </a:solidFill>
                <a:latin typeface="+mn-lt"/>
              </a:defRPr>
            </a:lvl1pPr>
          </a:lstStyle>
          <a:p>
            <a:pPr lvl="0"/>
            <a:fld id="{F34450CD-0D1D-4F9D-B089-61ABA7C7B239}" type="datetime4">
              <a:rPr lang="en-US" smtClean="0"/>
              <a:t>September 13, 2019</a:t>
            </a:fld>
            <a:endParaRPr lang="en-US" dirty="0"/>
          </a:p>
        </p:txBody>
      </p:sp>
      <p:sp>
        <p:nvSpPr>
          <p:cNvPr id="12" name="TextBox 11">
            <a:extLst>
              <a:ext uri="{FF2B5EF4-FFF2-40B4-BE49-F238E27FC236}">
                <a16:creationId xmlns:a16="http://schemas.microsoft.com/office/drawing/2014/main" id="{C7075EA1-638B-487A-876B-BCD2EA9AEAD9}"/>
              </a:ext>
            </a:extLst>
          </p:cNvPr>
          <p:cNvSpPr txBox="1"/>
          <p:nvPr userDrawn="1"/>
        </p:nvSpPr>
        <p:spPr>
          <a:xfrm>
            <a:off x="4454013" y="6068933"/>
            <a:ext cx="7193534" cy="369332"/>
          </a:xfrm>
          <a:prstGeom prst="rect">
            <a:avLst/>
          </a:prstGeom>
          <a:noFill/>
        </p:spPr>
        <p:txBody>
          <a:bodyPr wrap="square" lIns="0" tIns="0" rIns="0" bIns="0" rtlCol="0">
            <a:spAutoFit/>
          </a:bodyPr>
          <a:lstStyle/>
          <a:p>
            <a:r>
              <a:rPr lang="en-US" sz="800" spc="-10" baseline="0" dirty="0">
                <a:solidFill>
                  <a:schemeClr val="bg1"/>
                </a:solidFill>
              </a:rPr>
              <a:t>Copyright 2019 Baker Hughes Company LLC. All rights reserved. The information contained in this document is company confidential and proprietary property of Baker Hughes and its affiliates. It is to be used only for the benefit of Baker Hughes and may not be distributed, transmitted, reproduced, altered, or used for any purpose without the express written consent of Baker Hughes.</a:t>
            </a:r>
          </a:p>
        </p:txBody>
      </p:sp>
    </p:spTree>
    <p:extLst>
      <p:ext uri="{BB962C8B-B14F-4D97-AF65-F5344CB8AC3E}">
        <p14:creationId xmlns:p14="http://schemas.microsoft.com/office/powerpoint/2010/main" val="372936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29AE6F84-2C59-B242-985D-F6860D451AEF}"/>
              </a:ext>
            </a:extLst>
          </p:cNvPr>
          <p:cNvSpPr>
            <a:spLocks noGrp="1"/>
          </p:cNvSpPr>
          <p:nvPr>
            <p:ph type="body" sz="quarter" idx="12" hasCustomPrompt="1"/>
          </p:nvPr>
        </p:nvSpPr>
        <p:spPr>
          <a:xfrm>
            <a:off x="539999" y="1558798"/>
            <a:ext cx="11105901" cy="4270501"/>
          </a:xfrm>
          <a:prstGeom prst="rect">
            <a:avLst/>
          </a:prstGeom>
        </p:spPr>
        <p:txBody>
          <a:bodyPr/>
          <a:lstStyle>
            <a:lvl1pPr>
              <a:defRPr>
                <a:solidFill>
                  <a:schemeClr val="accent1"/>
                </a:solidFill>
              </a:defRPr>
            </a:lvl1pPr>
            <a:lvl2pPr>
              <a:defRPr/>
            </a:lvl2pPr>
            <a:lvl3pPr>
              <a:defRPr/>
            </a:lvl3pPr>
          </a:lstStyle>
          <a:p>
            <a:pPr lvl="0"/>
            <a:r>
              <a:rPr lang="en-US" dirty="0"/>
              <a:t>Subhead</a:t>
            </a:r>
          </a:p>
          <a:p>
            <a:pPr lvl="1"/>
            <a:r>
              <a:rPr lang="en-US" dirty="0"/>
              <a:t>Body text</a:t>
            </a:r>
          </a:p>
          <a:p>
            <a:pPr lvl="2"/>
            <a:r>
              <a:rPr lang="en-US" dirty="0"/>
              <a:t>Bullet</a:t>
            </a:r>
          </a:p>
        </p:txBody>
      </p:sp>
      <p:sp>
        <p:nvSpPr>
          <p:cNvPr id="5" name="Slide Number Placeholder 4">
            <a:extLst>
              <a:ext uri="{FF2B5EF4-FFF2-40B4-BE49-F238E27FC236}">
                <a16:creationId xmlns:a16="http://schemas.microsoft.com/office/drawing/2014/main" id="{80104C7E-451E-E246-B880-1F1ABC33B9DB}"/>
              </a:ext>
            </a:extLst>
          </p:cNvPr>
          <p:cNvSpPr>
            <a:spLocks noGrp="1"/>
          </p:cNvSpPr>
          <p:nvPr>
            <p:ph type="sldNum" sz="quarter" idx="19"/>
          </p:nvPr>
        </p:nvSpPr>
        <p:spPr/>
        <p:txBody>
          <a:bodyPr/>
          <a:lstStyle/>
          <a:p>
            <a:fld id="{00E6A5BD-C011-4A45-AA3A-201790FB7F2B}" type="slidenum">
              <a:rPr lang="en-CA" smtClean="0"/>
              <a:pPr/>
              <a:t>‹#›</a:t>
            </a:fld>
            <a:endParaRPr lang="en-CA" dirty="0"/>
          </a:p>
        </p:txBody>
      </p:sp>
      <p:sp>
        <p:nvSpPr>
          <p:cNvPr id="12" name="Title 11">
            <a:extLst>
              <a:ext uri="{FF2B5EF4-FFF2-40B4-BE49-F238E27FC236}">
                <a16:creationId xmlns:a16="http://schemas.microsoft.com/office/drawing/2014/main" id="{D615A590-C7FE-DC40-8E18-E9E18603ACFA}"/>
              </a:ext>
            </a:extLst>
          </p:cNvPr>
          <p:cNvSpPr>
            <a:spLocks noGrp="1"/>
          </p:cNvSpPr>
          <p:nvPr>
            <p:ph type="title" hasCustomPrompt="1"/>
          </p:nvPr>
        </p:nvSpPr>
        <p:spPr>
          <a:xfrm>
            <a:off x="539999" y="630000"/>
            <a:ext cx="11105901" cy="455509"/>
          </a:xfrm>
        </p:spPr>
        <p:txBody>
          <a:bodyPr/>
          <a:lstStyle>
            <a:lvl1pPr>
              <a:defRPr>
                <a:solidFill>
                  <a:schemeClr val="accent2"/>
                </a:solidFill>
              </a:defRPr>
            </a:lvl1pPr>
          </a:lstStyle>
          <a:p>
            <a:r>
              <a:rPr lang="en-US" dirty="0"/>
              <a:t>Slide title</a:t>
            </a:r>
          </a:p>
        </p:txBody>
      </p:sp>
      <p:sp>
        <p:nvSpPr>
          <p:cNvPr id="2" name="Footer Placeholder 1">
            <a:extLst>
              <a:ext uri="{FF2B5EF4-FFF2-40B4-BE49-F238E27FC236}">
                <a16:creationId xmlns:a16="http://schemas.microsoft.com/office/drawing/2014/main" id="{EDF43B4C-CBBB-4550-A7C4-0DE50AAAB9D8}"/>
              </a:ext>
            </a:extLst>
          </p:cNvPr>
          <p:cNvSpPr>
            <a:spLocks noGrp="1"/>
          </p:cNvSpPr>
          <p:nvPr>
            <p:ph type="ftr" sz="quarter" idx="20"/>
          </p:nvPr>
        </p:nvSpPr>
        <p:spPr/>
        <p:txBody>
          <a:bodyPr/>
          <a:lstStyle/>
          <a:p>
            <a:r>
              <a:rPr lang="en-US" spc="-10">
                <a:solidFill>
                  <a:schemeClr val="accent4"/>
                </a:solidFill>
              </a:rPr>
              <a:t>Copyright 2019 Baker Hughes Company LLC. All rights reserved.</a:t>
            </a:r>
            <a:endParaRPr lang="en-US" spc="-10" dirty="0">
              <a:solidFill>
                <a:schemeClr val="accent4"/>
              </a:solidFill>
            </a:endParaRPr>
          </a:p>
        </p:txBody>
      </p:sp>
    </p:spTree>
    <p:extLst>
      <p:ext uri="{BB962C8B-B14F-4D97-AF65-F5344CB8AC3E}">
        <p14:creationId xmlns:p14="http://schemas.microsoft.com/office/powerpoint/2010/main" val="159532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81E25B-98F4-E34E-A871-AC2609F288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33781" y="2931699"/>
            <a:ext cx="6321262" cy="994602"/>
          </a:xfrm>
          <a:prstGeom prst="rect">
            <a:avLst/>
          </a:prstGeom>
        </p:spPr>
      </p:pic>
    </p:spTree>
    <p:extLst>
      <p:ext uri="{BB962C8B-B14F-4D97-AF65-F5344CB8AC3E}">
        <p14:creationId xmlns:p14="http://schemas.microsoft.com/office/powerpoint/2010/main" val="31189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630000"/>
            <a:ext cx="11109600" cy="455509"/>
          </a:xfrm>
          <a:prstGeom prst="rect">
            <a:avLst/>
          </a:prstGeom>
        </p:spPr>
        <p:txBody>
          <a:bodyPr vert="horz" lIns="0" tIns="0" rIns="0" bIns="0" rtlCol="0" anchor="ctr" anchorCtr="0">
            <a:spAutoFit/>
          </a:bodyPr>
          <a:lstStyle/>
          <a:p>
            <a:r>
              <a:rPr lang="en-CA" dirty="0"/>
              <a:t>Slide title</a:t>
            </a:r>
          </a:p>
        </p:txBody>
      </p:sp>
      <p:sp>
        <p:nvSpPr>
          <p:cNvPr id="6" name="Slide Number Placeholder 5"/>
          <p:cNvSpPr>
            <a:spLocks noGrp="1"/>
          </p:cNvSpPr>
          <p:nvPr>
            <p:ph type="sldNum" sz="quarter" idx="4"/>
          </p:nvPr>
        </p:nvSpPr>
        <p:spPr>
          <a:xfrm>
            <a:off x="539612" y="6299143"/>
            <a:ext cx="253602" cy="153888"/>
          </a:xfrm>
          <a:prstGeom prst="rect">
            <a:avLst/>
          </a:prstGeom>
        </p:spPr>
        <p:txBody>
          <a:bodyPr vert="horz" wrap="square" lIns="0" tIns="0" rIns="0" bIns="0" rtlCol="0" anchor="ctr" anchorCtr="0">
            <a:spAutoFit/>
          </a:bodyPr>
          <a:lstStyle>
            <a:lvl1pPr algn="l">
              <a:defRPr sz="1000" b="0" spc="-13" baseline="0">
                <a:solidFill>
                  <a:schemeClr val="tx1"/>
                </a:solidFill>
                <a:latin typeface="+mj-lt"/>
                <a:cs typeface="Poppins" pitchFamily="2" charset="77"/>
              </a:defRPr>
            </a:lvl1pPr>
          </a:lstStyle>
          <a:p>
            <a:fld id="{00E6A5BD-C011-4A45-AA3A-201790FB7F2B}" type="slidenum">
              <a:rPr lang="en-CA" smtClean="0"/>
              <a:pPr/>
              <a:t>‹#›</a:t>
            </a:fld>
            <a:endParaRPr lang="en-CA" dirty="0"/>
          </a:p>
        </p:txBody>
      </p:sp>
      <p:pic>
        <p:nvPicPr>
          <p:cNvPr id="7" name="Picture 6">
            <a:extLst>
              <a:ext uri="{FF2B5EF4-FFF2-40B4-BE49-F238E27FC236}">
                <a16:creationId xmlns:a16="http://schemas.microsoft.com/office/drawing/2014/main" id="{C352ABB9-1E01-9E4E-AA55-059ECB65AAE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20412" y="6193899"/>
            <a:ext cx="1828800" cy="287748"/>
          </a:xfrm>
          <a:prstGeom prst="rect">
            <a:avLst/>
          </a:prstGeom>
        </p:spPr>
      </p:pic>
      <p:sp>
        <p:nvSpPr>
          <p:cNvPr id="5" name="Text Placeholder 4">
            <a:extLst>
              <a:ext uri="{FF2B5EF4-FFF2-40B4-BE49-F238E27FC236}">
                <a16:creationId xmlns:a16="http://schemas.microsoft.com/office/drawing/2014/main" id="{7BDC04FB-F95A-7644-A8D0-8254923AAAB9}"/>
              </a:ext>
            </a:extLst>
          </p:cNvPr>
          <p:cNvSpPr>
            <a:spLocks noGrp="1"/>
          </p:cNvSpPr>
          <p:nvPr>
            <p:ph type="body" idx="1"/>
          </p:nvPr>
        </p:nvSpPr>
        <p:spPr>
          <a:xfrm>
            <a:off x="539612" y="1541495"/>
            <a:ext cx="10512425" cy="4352400"/>
          </a:xfrm>
          <a:prstGeom prst="rect">
            <a:avLst/>
          </a:prstGeom>
        </p:spPr>
        <p:txBody>
          <a:bodyPr vert="horz" lIns="0" tIns="0" rIns="0" bIns="0" rtlCol="0">
            <a:noAutofit/>
          </a:bodyPr>
          <a:lstStyle/>
          <a:p>
            <a:pPr lvl="0"/>
            <a:r>
              <a:rPr lang="en-US" dirty="0"/>
              <a:t>Click to edit Master text styles</a:t>
            </a:r>
          </a:p>
          <a:p>
            <a:pPr lvl="1"/>
            <a:r>
              <a:rPr lang="en-US" dirty="0"/>
              <a:t>Body text</a:t>
            </a:r>
          </a:p>
          <a:p>
            <a:pPr lvl="2"/>
            <a:r>
              <a:rPr lang="en-US" dirty="0"/>
              <a:t>First 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lvl="7"/>
            <a:r>
              <a:rPr lang="en-US" dirty="0"/>
              <a:t>Sixth level bullet</a:t>
            </a:r>
          </a:p>
          <a:p>
            <a:pPr lvl="8"/>
            <a:r>
              <a:rPr lang="en-US" dirty="0"/>
              <a:t>Seventh level bullet</a:t>
            </a:r>
          </a:p>
        </p:txBody>
      </p:sp>
      <p:sp>
        <p:nvSpPr>
          <p:cNvPr id="3" name="Footer Placeholder 2">
            <a:extLst>
              <a:ext uri="{FF2B5EF4-FFF2-40B4-BE49-F238E27FC236}">
                <a16:creationId xmlns:a16="http://schemas.microsoft.com/office/drawing/2014/main" id="{47332EDD-2D31-4A31-B97E-C37BA8A2AAD9}"/>
              </a:ext>
            </a:extLst>
          </p:cNvPr>
          <p:cNvSpPr>
            <a:spLocks noGrp="1"/>
          </p:cNvSpPr>
          <p:nvPr>
            <p:ph type="ftr" sz="quarter" idx="3"/>
          </p:nvPr>
        </p:nvSpPr>
        <p:spPr>
          <a:xfrm>
            <a:off x="897364" y="6299143"/>
            <a:ext cx="8321040" cy="153888"/>
          </a:xfrm>
          <a:prstGeom prst="rect">
            <a:avLst/>
          </a:prstGeom>
        </p:spPr>
        <p:txBody>
          <a:bodyPr vert="horz" lIns="0" tIns="0" rIns="0" bIns="0" rtlCol="0" anchor="ctr"/>
          <a:lstStyle>
            <a:lvl1pPr algn="l">
              <a:defRPr sz="800">
                <a:solidFill>
                  <a:schemeClr val="tx1">
                    <a:tint val="75000"/>
                  </a:schemeClr>
                </a:solidFill>
              </a:defRPr>
            </a:lvl1pPr>
          </a:lstStyle>
          <a:p>
            <a:r>
              <a:rPr lang="en-US" spc="-10" dirty="0">
                <a:solidFill>
                  <a:schemeClr val="accent4"/>
                </a:solidFill>
              </a:rPr>
              <a:t>Copyright 2019 Baker Hughes Company LLC. All rights reserved.</a:t>
            </a:r>
          </a:p>
        </p:txBody>
      </p:sp>
    </p:spTree>
    <p:extLst>
      <p:ext uri="{BB962C8B-B14F-4D97-AF65-F5344CB8AC3E}">
        <p14:creationId xmlns:p14="http://schemas.microsoft.com/office/powerpoint/2010/main" val="1929362325"/>
      </p:ext>
    </p:extLst>
  </p:cSld>
  <p:clrMap bg1="lt1" tx1="dk1" bg2="lt2" tx2="dk2" accent1="accent1" accent2="accent2" accent3="accent3" accent4="accent4" accent5="accent5" accent6="accent6" hlink="hlink" folHlink="folHlink"/>
  <p:sldLayoutIdLst>
    <p:sldLayoutId id="2147483774" r:id="rId1"/>
    <p:sldLayoutId id="2147483849" r:id="rId2"/>
    <p:sldLayoutId id="214748377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987" rtl="0" eaLnBrk="1" latinLnBrk="0" hangingPunct="1">
        <a:lnSpc>
          <a:spcPct val="90000"/>
        </a:lnSpc>
        <a:spcBef>
          <a:spcPct val="0"/>
        </a:spcBef>
        <a:buNone/>
        <a:defRPr sz="3200" b="0" i="0" kern="1200">
          <a:solidFill>
            <a:schemeClr val="accent2"/>
          </a:solidFill>
          <a:latin typeface="+mj-lt"/>
          <a:ea typeface="+mj-ea"/>
          <a:cs typeface="Poppins SemiBold" pitchFamily="2" charset="77"/>
        </a:defRPr>
      </a:lvl1pPr>
    </p:titleStyle>
    <p:bodyStyle>
      <a:lvl1pPr marL="0" indent="0" algn="l" defTabSz="1218987" rtl="0" eaLnBrk="1" latinLnBrk="0" hangingPunct="1">
        <a:lnSpc>
          <a:spcPct val="100000"/>
        </a:lnSpc>
        <a:spcBef>
          <a:spcPts val="0"/>
        </a:spcBef>
        <a:spcAft>
          <a:spcPts val="500"/>
        </a:spcAft>
        <a:buFont typeface="Arial" panose="020B0604020202020204" pitchFamily="34" charset="0"/>
        <a:buNone/>
        <a:defRPr sz="2400" b="0" i="0" kern="1200">
          <a:solidFill>
            <a:schemeClr val="accent1"/>
          </a:solidFill>
          <a:latin typeface="+mj-lt"/>
          <a:ea typeface="+mn-ea"/>
          <a:cs typeface="Poppins SemiBold" pitchFamily="2" charset="77"/>
        </a:defRPr>
      </a:lvl1pPr>
      <a:lvl2pPr marL="0" indent="0" algn="l" defTabSz="1218987" rtl="0" eaLnBrk="1" latinLnBrk="0" hangingPunct="1">
        <a:lnSpc>
          <a:spcPct val="100000"/>
        </a:lnSpc>
        <a:spcBef>
          <a:spcPts val="0"/>
        </a:spcBef>
        <a:spcAft>
          <a:spcPts val="500"/>
        </a:spcAft>
        <a:buFont typeface="Arial" panose="020B0604020202020204" pitchFamily="34" charset="0"/>
        <a:buNone/>
        <a:defRPr sz="1400" kern="1200">
          <a:solidFill>
            <a:schemeClr val="tx1"/>
          </a:solidFill>
          <a:latin typeface="+mn-lt"/>
          <a:ea typeface="+mn-ea"/>
          <a:cs typeface="Poppins" pitchFamily="2" charset="77"/>
        </a:defRPr>
      </a:lvl2pPr>
      <a:lvl3pPr marL="171450" indent="-171450" algn="l" defTabSz="1218987" rtl="0" eaLnBrk="1" latinLnBrk="0" hangingPunct="1">
        <a:lnSpc>
          <a:spcPct val="100000"/>
        </a:lnSpc>
        <a:spcBef>
          <a:spcPts val="0"/>
        </a:spcBef>
        <a:spcAft>
          <a:spcPts val="500"/>
        </a:spcAft>
        <a:buSzPct val="100000"/>
        <a:buFont typeface="Arial"/>
        <a:buChar char="•"/>
        <a:defRPr sz="1400" kern="1200">
          <a:solidFill>
            <a:schemeClr val="tx1"/>
          </a:solidFill>
          <a:latin typeface="+mn-lt"/>
          <a:ea typeface="+mn-ea"/>
          <a:cs typeface="Poppins" pitchFamily="2" charset="77"/>
        </a:defRPr>
      </a:lvl3pPr>
      <a:lvl4pPr marL="345600" indent="-171450" algn="l" defTabSz="1218987" rtl="0" eaLnBrk="1" latinLnBrk="0" hangingPunct="1">
        <a:lnSpc>
          <a:spcPct val="100000"/>
        </a:lnSpc>
        <a:spcBef>
          <a:spcPts val="0"/>
        </a:spcBef>
        <a:spcAft>
          <a:spcPts val="500"/>
        </a:spcAft>
        <a:buFont typeface="Cambria Math" panose="02040503050406030204" pitchFamily="18" charset="0"/>
        <a:buChar char="⎯"/>
        <a:defRPr sz="1400" kern="1200">
          <a:solidFill>
            <a:schemeClr val="tx1"/>
          </a:solidFill>
          <a:latin typeface="+mn-lt"/>
          <a:ea typeface="+mn-ea"/>
          <a:cs typeface="Poppins" pitchFamily="2" charset="77"/>
        </a:defRPr>
      </a:lvl4pPr>
      <a:lvl5pPr marL="518400" indent="-171450" algn="l" defTabSz="1218987" rtl="0" eaLnBrk="1" latinLnBrk="0" hangingPunct="1">
        <a:lnSpc>
          <a:spcPct val="100000"/>
        </a:lnSpc>
        <a:spcBef>
          <a:spcPts val="0"/>
        </a:spcBef>
        <a:spcAft>
          <a:spcPts val="500"/>
        </a:spcAft>
        <a:buSzPct val="100000"/>
        <a:buFont typeface="Arial"/>
        <a:buChar char="•"/>
        <a:defRPr sz="1400" kern="1200">
          <a:solidFill>
            <a:schemeClr val="tx1"/>
          </a:solidFill>
          <a:latin typeface="+mn-lt"/>
          <a:ea typeface="+mn-ea"/>
          <a:cs typeface="Poppins" pitchFamily="2" charset="77"/>
        </a:defRPr>
      </a:lvl5pPr>
      <a:lvl6pPr marL="691200" indent="-172800" algn="l" defTabSz="1218987"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6pPr>
      <a:lvl7pPr marL="864000" indent="-172800" algn="l" defTabSz="1218987"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7pPr>
      <a:lvl8pPr marL="1036800" indent="-172800" algn="l" defTabSz="1218987"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8pPr>
      <a:lvl9pPr marL="1209600" indent="-172800" algn="l" defTabSz="1218987"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1218987" rtl="0" eaLnBrk="1" latinLnBrk="0" hangingPunct="1">
        <a:defRPr sz="1600" kern="1200">
          <a:solidFill>
            <a:schemeClr val="accent2"/>
          </a:solidFill>
          <a:latin typeface="+mn-lt"/>
          <a:ea typeface="+mn-ea"/>
          <a:cs typeface="+mn-cs"/>
        </a:defRPr>
      </a:lvl1pPr>
      <a:lvl2pPr marL="0" algn="l" defTabSz="1218987" rtl="0" eaLnBrk="1" latinLnBrk="0" hangingPunct="1">
        <a:defRPr sz="1600" kern="1200">
          <a:solidFill>
            <a:schemeClr val="accent2"/>
          </a:solidFill>
          <a:latin typeface="+mn-lt"/>
          <a:ea typeface="+mn-ea"/>
          <a:cs typeface="+mn-cs"/>
        </a:defRPr>
      </a:lvl2pPr>
      <a:lvl3pPr marL="0" algn="l" defTabSz="1218987" rtl="0" eaLnBrk="1" latinLnBrk="0" hangingPunct="1">
        <a:defRPr sz="1600" kern="1200">
          <a:solidFill>
            <a:schemeClr val="accent2"/>
          </a:solidFill>
          <a:latin typeface="+mn-lt"/>
          <a:ea typeface="+mn-ea"/>
          <a:cs typeface="+mn-cs"/>
        </a:defRPr>
      </a:lvl3pPr>
      <a:lvl4pPr marL="0" algn="l" defTabSz="1218987" rtl="0" eaLnBrk="1" latinLnBrk="0" hangingPunct="1">
        <a:defRPr sz="1600" kern="1200">
          <a:solidFill>
            <a:schemeClr val="accent2"/>
          </a:solidFill>
          <a:latin typeface="+mn-lt"/>
          <a:ea typeface="+mn-ea"/>
          <a:cs typeface="+mn-cs"/>
        </a:defRPr>
      </a:lvl4pPr>
      <a:lvl5pPr marL="0" algn="l" defTabSz="1218987" rtl="0" eaLnBrk="1" latinLnBrk="0" hangingPunct="1">
        <a:defRPr sz="1600" kern="1200">
          <a:solidFill>
            <a:schemeClr val="accent2"/>
          </a:solidFill>
          <a:latin typeface="+mn-lt"/>
          <a:ea typeface="+mn-ea"/>
          <a:cs typeface="+mn-cs"/>
        </a:defRPr>
      </a:lvl5pPr>
      <a:lvl6pPr marL="0" algn="l" defTabSz="1218987" rtl="0" eaLnBrk="1" latinLnBrk="0" hangingPunct="1">
        <a:defRPr sz="1600" kern="1200">
          <a:solidFill>
            <a:schemeClr val="accent2"/>
          </a:solidFill>
          <a:latin typeface="+mn-lt"/>
          <a:ea typeface="+mn-ea"/>
          <a:cs typeface="+mn-cs"/>
        </a:defRPr>
      </a:lvl6pPr>
      <a:lvl7pPr marL="0" algn="l" defTabSz="1218987" rtl="0" eaLnBrk="1" latinLnBrk="0" hangingPunct="1">
        <a:defRPr sz="1600" kern="1200">
          <a:solidFill>
            <a:schemeClr val="accent2"/>
          </a:solidFill>
          <a:latin typeface="+mn-lt"/>
          <a:ea typeface="+mn-ea"/>
          <a:cs typeface="+mn-cs"/>
        </a:defRPr>
      </a:lvl7pPr>
      <a:lvl8pPr marL="0" algn="l" defTabSz="1218987" rtl="0" eaLnBrk="1" latinLnBrk="0" hangingPunct="1">
        <a:defRPr sz="1600" kern="1200">
          <a:solidFill>
            <a:schemeClr val="accent2"/>
          </a:solidFill>
          <a:latin typeface="+mn-lt"/>
          <a:ea typeface="+mn-ea"/>
          <a:cs typeface="+mn-cs"/>
        </a:defRPr>
      </a:lvl8pPr>
      <a:lvl9pPr marL="0" algn="l" defTabSz="1218987" rtl="0" eaLnBrk="1" latinLnBrk="0" hangingPunct="1">
        <a:defRPr sz="1600" kern="1200">
          <a:solidFill>
            <a:schemeClr val="accent2"/>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9D14751D-0A31-4FCC-82FB-7857375A121D}"/>
              </a:ext>
            </a:extLst>
          </p:cNvPr>
          <p:cNvSpPr>
            <a:spLocks noChangeAspect="1"/>
          </p:cNvSpPr>
          <p:nvPr/>
        </p:nvSpPr>
        <p:spPr bwMode="auto">
          <a:xfrm>
            <a:off x="1587" y="-37197"/>
            <a:ext cx="12186426" cy="4941740"/>
          </a:xfrm>
          <a:custGeom>
            <a:avLst/>
            <a:gdLst>
              <a:gd name="T0" fmla="*/ 1281 w 1281"/>
              <a:gd name="T1" fmla="*/ 0 h 519"/>
              <a:gd name="T2" fmla="*/ 1281 w 1281"/>
              <a:gd name="T3" fmla="*/ 214 h 519"/>
              <a:gd name="T4" fmla="*/ 544 w 1281"/>
              <a:gd name="T5" fmla="*/ 482 h 519"/>
              <a:gd name="T6" fmla="*/ 544 w 1281"/>
              <a:gd name="T7" fmla="*/ 482 h 519"/>
              <a:gd name="T8" fmla="*/ 340 w 1281"/>
              <a:gd name="T9" fmla="*/ 519 h 519"/>
              <a:gd name="T10" fmla="*/ 0 w 1281"/>
              <a:gd name="T11" fmla="*/ 409 h 519"/>
              <a:gd name="T12" fmla="*/ 0 w 1281"/>
              <a:gd name="T13" fmla="*/ 0 h 519"/>
              <a:gd name="T14" fmla="*/ 1281 w 1281"/>
              <a:gd name="T15" fmla="*/ 0 h 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1" h="519">
                <a:moveTo>
                  <a:pt x="1281" y="0"/>
                </a:moveTo>
                <a:cubicBezTo>
                  <a:pt x="1281" y="214"/>
                  <a:pt x="1281" y="214"/>
                  <a:pt x="1281" y="214"/>
                </a:cubicBezTo>
                <a:cubicBezTo>
                  <a:pt x="544" y="482"/>
                  <a:pt x="544" y="482"/>
                  <a:pt x="544" y="482"/>
                </a:cubicBezTo>
                <a:cubicBezTo>
                  <a:pt x="544" y="482"/>
                  <a:pt x="544" y="482"/>
                  <a:pt x="544" y="482"/>
                </a:cubicBezTo>
                <a:cubicBezTo>
                  <a:pt x="481" y="506"/>
                  <a:pt x="412" y="519"/>
                  <a:pt x="340" y="519"/>
                </a:cubicBezTo>
                <a:cubicBezTo>
                  <a:pt x="213" y="519"/>
                  <a:pt x="96" y="478"/>
                  <a:pt x="0" y="409"/>
                </a:cubicBezTo>
                <a:cubicBezTo>
                  <a:pt x="0" y="0"/>
                  <a:pt x="0" y="0"/>
                  <a:pt x="0" y="0"/>
                </a:cubicBezTo>
                <a:lnTo>
                  <a:pt x="1281" y="0"/>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1218621"/>
            <a:endParaRPr lang="en-CA" sz="2399">
              <a:solidFill>
                <a:srgbClr val="000000"/>
              </a:solidFill>
              <a:latin typeface="Poppins"/>
            </a:endParaRPr>
          </a:p>
        </p:txBody>
      </p:sp>
      <p:pic>
        <p:nvPicPr>
          <p:cNvPr id="13" name="Picture 12">
            <a:extLst>
              <a:ext uri="{FF2B5EF4-FFF2-40B4-BE49-F238E27FC236}">
                <a16:creationId xmlns:a16="http://schemas.microsoft.com/office/drawing/2014/main" id="{29A6C2AD-B59B-4DFE-9696-D70DE2087F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1601" y="450778"/>
            <a:ext cx="4014501" cy="631652"/>
          </a:xfrm>
          <a:prstGeom prst="rect">
            <a:avLst/>
          </a:prstGeom>
        </p:spPr>
      </p:pic>
      <p:sp>
        <p:nvSpPr>
          <p:cNvPr id="24" name="Title 3">
            <a:extLst>
              <a:ext uri="{FF2B5EF4-FFF2-40B4-BE49-F238E27FC236}">
                <a16:creationId xmlns:a16="http://schemas.microsoft.com/office/drawing/2014/main" id="{AAE7A479-C7BD-40DC-9393-B5C615A4E08B}"/>
              </a:ext>
            </a:extLst>
          </p:cNvPr>
          <p:cNvSpPr>
            <a:spLocks noGrp="1"/>
          </p:cNvSpPr>
          <p:nvPr>
            <p:ph type="title"/>
          </p:nvPr>
        </p:nvSpPr>
        <p:spPr>
          <a:xfrm>
            <a:off x="539612" y="2107562"/>
            <a:ext cx="9271138" cy="597538"/>
          </a:xfrm>
        </p:spPr>
        <p:txBody>
          <a:bodyPr/>
          <a:lstStyle/>
          <a:p>
            <a:r>
              <a:rPr lang="en-CA" sz="3600" dirty="0"/>
              <a:t>EPG Committee </a:t>
            </a:r>
            <a:r>
              <a:rPr lang="en-CA" sz="3600" dirty="0" smtClean="0"/>
              <a:t>- PFAS </a:t>
            </a:r>
            <a:r>
              <a:rPr lang="en-CA" sz="3600" dirty="0" smtClean="0"/>
              <a:t>Regulation</a:t>
            </a:r>
            <a:endParaRPr lang="en-CA" sz="3600" dirty="0"/>
          </a:p>
        </p:txBody>
      </p:sp>
      <p:sp>
        <p:nvSpPr>
          <p:cNvPr id="7" name="Text Placeholder 6">
            <a:extLst>
              <a:ext uri="{FF2B5EF4-FFF2-40B4-BE49-F238E27FC236}">
                <a16:creationId xmlns:a16="http://schemas.microsoft.com/office/drawing/2014/main" id="{1BD40216-04B0-430F-8D4A-8067DC8B0085}"/>
              </a:ext>
            </a:extLst>
          </p:cNvPr>
          <p:cNvSpPr>
            <a:spLocks noGrp="1"/>
          </p:cNvSpPr>
          <p:nvPr>
            <p:ph type="body" sz="quarter" idx="11"/>
          </p:nvPr>
        </p:nvSpPr>
        <p:spPr/>
        <p:txBody>
          <a:bodyPr/>
          <a:lstStyle/>
          <a:p>
            <a:endParaRPr lang="en-US" sz="2399" dirty="0">
              <a:solidFill>
                <a:srgbClr val="018374"/>
              </a:solidFill>
            </a:endParaRPr>
          </a:p>
        </p:txBody>
      </p:sp>
    </p:spTree>
    <p:extLst>
      <p:ext uri="{BB962C8B-B14F-4D97-AF65-F5344CB8AC3E}">
        <p14:creationId xmlns:p14="http://schemas.microsoft.com/office/powerpoint/2010/main" val="37261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0000" y="1558798"/>
            <a:ext cx="3302657" cy="4270501"/>
          </a:xfrm>
        </p:spPr>
        <p:txBody>
          <a:bodyPr/>
          <a:lstStyle/>
          <a:p>
            <a:r>
              <a:rPr lang="en-US" sz="1800" dirty="0"/>
              <a:t>Per- and </a:t>
            </a:r>
            <a:r>
              <a:rPr lang="en-US" sz="1800" dirty="0" err="1"/>
              <a:t>polyfluoroalkyl</a:t>
            </a:r>
            <a:r>
              <a:rPr lang="en-US" sz="1800" dirty="0"/>
              <a:t> substances </a:t>
            </a:r>
          </a:p>
          <a:p>
            <a:r>
              <a:rPr lang="en-US" sz="1800" dirty="0"/>
              <a:t>(PFAS) are a group of man-made chemicals, including PFOA, PFOS and </a:t>
            </a:r>
            <a:r>
              <a:rPr lang="en-US" sz="1800" dirty="0" err="1"/>
              <a:t>GenX</a:t>
            </a:r>
            <a:r>
              <a:rPr lang="en-US" sz="1800" dirty="0"/>
              <a:t>. </a:t>
            </a:r>
          </a:p>
          <a:p>
            <a:pPr marL="342900" indent="-342900">
              <a:buFont typeface="Arial" panose="020B0604020202020204" pitchFamily="34" charset="0"/>
              <a:buChar char="•"/>
            </a:pPr>
            <a:endParaRPr lang="en-US" dirty="0"/>
          </a:p>
        </p:txBody>
      </p:sp>
      <p:sp>
        <p:nvSpPr>
          <p:cNvPr id="3" name="Slide Number Placeholder 2"/>
          <p:cNvSpPr>
            <a:spLocks noGrp="1"/>
          </p:cNvSpPr>
          <p:nvPr>
            <p:ph type="sldNum" sz="quarter" idx="19"/>
          </p:nvPr>
        </p:nvSpPr>
        <p:spPr/>
        <p:txBody>
          <a:bodyPr/>
          <a:lstStyle/>
          <a:p>
            <a:fld id="{00E6A5BD-C011-4A45-AA3A-201790FB7F2B}" type="slidenum">
              <a:rPr lang="en-CA" smtClean="0"/>
              <a:pPr/>
              <a:t>2</a:t>
            </a:fld>
            <a:endParaRPr lang="en-CA" dirty="0"/>
          </a:p>
        </p:txBody>
      </p:sp>
      <p:sp>
        <p:nvSpPr>
          <p:cNvPr id="4" name="Title 3"/>
          <p:cNvSpPr>
            <a:spLocks noGrp="1"/>
          </p:cNvSpPr>
          <p:nvPr>
            <p:ph type="title"/>
          </p:nvPr>
        </p:nvSpPr>
        <p:spPr/>
        <p:txBody>
          <a:bodyPr/>
          <a:lstStyle/>
          <a:p>
            <a:r>
              <a:rPr lang="en-US" dirty="0" smtClean="0"/>
              <a:t>EPG PFAS Committee</a:t>
            </a:r>
            <a:endParaRPr lang="en-US" dirty="0"/>
          </a:p>
        </p:txBody>
      </p:sp>
      <p:sp>
        <p:nvSpPr>
          <p:cNvPr id="5" name="Footer Placeholder 4"/>
          <p:cNvSpPr>
            <a:spLocks noGrp="1"/>
          </p:cNvSpPr>
          <p:nvPr>
            <p:ph type="ftr" sz="quarter" idx="20"/>
          </p:nvPr>
        </p:nvSpPr>
        <p:spPr/>
        <p:txBody>
          <a:bodyPr/>
          <a:lstStyle/>
          <a:p>
            <a:r>
              <a:rPr lang="en-US" spc="-10" smtClean="0">
                <a:solidFill>
                  <a:schemeClr val="accent4"/>
                </a:solidFill>
              </a:rPr>
              <a:t>Copyright 2019 Baker Hughes Company LLC. All rights reserved.</a:t>
            </a:r>
            <a:endParaRPr lang="en-US" spc="-10" dirty="0">
              <a:solidFill>
                <a:schemeClr val="accent4"/>
              </a:solidFill>
            </a:endParaRPr>
          </a:p>
        </p:txBody>
      </p:sp>
      <p:sp>
        <p:nvSpPr>
          <p:cNvPr id="7" name="Text Placeholder 1"/>
          <p:cNvSpPr txBox="1">
            <a:spLocks/>
          </p:cNvSpPr>
          <p:nvPr/>
        </p:nvSpPr>
        <p:spPr>
          <a:xfrm>
            <a:off x="4408451" y="1440531"/>
            <a:ext cx="7108371" cy="4270501"/>
          </a:xfrm>
          <a:prstGeom prst="rect">
            <a:avLst/>
          </a:prstGeom>
          <a:solidFill>
            <a:schemeClr val="accent2">
              <a:lumMod val="20000"/>
              <a:lumOff val="80000"/>
              <a:alpha val="48000"/>
            </a:schemeClr>
          </a:solidFill>
          <a:ln>
            <a:solidFill>
              <a:schemeClr val="accent1"/>
            </a:solidFill>
          </a:ln>
        </p:spPr>
        <p:txBody>
          <a:bodyPr vert="horz" lIns="0" tIns="0" rIns="0" bIns="0" rtlCol="0">
            <a:noAutofit/>
          </a:bodyPr>
          <a:lstStyle>
            <a:lvl1pPr marL="0" indent="0" algn="l" defTabSz="1218987" rtl="0" eaLnBrk="1" latinLnBrk="0" hangingPunct="1">
              <a:lnSpc>
                <a:spcPct val="100000"/>
              </a:lnSpc>
              <a:spcBef>
                <a:spcPts val="0"/>
              </a:spcBef>
              <a:spcAft>
                <a:spcPts val="500"/>
              </a:spcAft>
              <a:buFont typeface="Arial" panose="020B0604020202020204" pitchFamily="34" charset="0"/>
              <a:buNone/>
              <a:defRPr sz="2400" b="0" i="0" kern="1200">
                <a:solidFill>
                  <a:schemeClr val="accent1"/>
                </a:solidFill>
                <a:latin typeface="+mj-lt"/>
                <a:ea typeface="+mn-ea"/>
                <a:cs typeface="Poppins SemiBold" pitchFamily="2" charset="77"/>
              </a:defRPr>
            </a:lvl1pPr>
            <a:lvl2pPr marL="0" indent="0" algn="l" defTabSz="1218987" rtl="0" eaLnBrk="1" latinLnBrk="0" hangingPunct="1">
              <a:lnSpc>
                <a:spcPct val="100000"/>
              </a:lnSpc>
              <a:spcBef>
                <a:spcPts val="0"/>
              </a:spcBef>
              <a:spcAft>
                <a:spcPts val="500"/>
              </a:spcAft>
              <a:buFont typeface="Arial" panose="020B0604020202020204" pitchFamily="34" charset="0"/>
              <a:buNone/>
              <a:defRPr sz="1400" kern="1200">
                <a:solidFill>
                  <a:schemeClr val="tx1"/>
                </a:solidFill>
                <a:latin typeface="+mn-lt"/>
                <a:ea typeface="+mn-ea"/>
                <a:cs typeface="Poppins" pitchFamily="2" charset="77"/>
              </a:defRPr>
            </a:lvl2pPr>
            <a:lvl3pPr marL="171450" indent="-171450" algn="l" defTabSz="1218987" rtl="0" eaLnBrk="1" latinLnBrk="0" hangingPunct="1">
              <a:lnSpc>
                <a:spcPct val="100000"/>
              </a:lnSpc>
              <a:spcBef>
                <a:spcPts val="0"/>
              </a:spcBef>
              <a:spcAft>
                <a:spcPts val="500"/>
              </a:spcAft>
              <a:buSzPct val="100000"/>
              <a:buFont typeface="Arial"/>
              <a:buChar char="•"/>
              <a:defRPr sz="1400" kern="1200">
                <a:solidFill>
                  <a:schemeClr val="tx1"/>
                </a:solidFill>
                <a:latin typeface="+mn-lt"/>
                <a:ea typeface="+mn-ea"/>
                <a:cs typeface="Poppins" pitchFamily="2" charset="77"/>
              </a:defRPr>
            </a:lvl3pPr>
            <a:lvl4pPr marL="345600" indent="-171450" algn="l" defTabSz="1218987" rtl="0" eaLnBrk="1" latinLnBrk="0" hangingPunct="1">
              <a:lnSpc>
                <a:spcPct val="100000"/>
              </a:lnSpc>
              <a:spcBef>
                <a:spcPts val="0"/>
              </a:spcBef>
              <a:spcAft>
                <a:spcPts val="500"/>
              </a:spcAft>
              <a:buFont typeface="Cambria Math" panose="02040503050406030204" pitchFamily="18" charset="0"/>
              <a:buChar char="⎯"/>
              <a:defRPr sz="1400" kern="1200">
                <a:solidFill>
                  <a:schemeClr val="tx1"/>
                </a:solidFill>
                <a:latin typeface="+mn-lt"/>
                <a:ea typeface="+mn-ea"/>
                <a:cs typeface="Poppins" pitchFamily="2" charset="77"/>
              </a:defRPr>
            </a:lvl4pPr>
            <a:lvl5pPr marL="518400" indent="-171450" algn="l" defTabSz="1218987" rtl="0" eaLnBrk="1" latinLnBrk="0" hangingPunct="1">
              <a:lnSpc>
                <a:spcPct val="100000"/>
              </a:lnSpc>
              <a:spcBef>
                <a:spcPts val="0"/>
              </a:spcBef>
              <a:spcAft>
                <a:spcPts val="500"/>
              </a:spcAft>
              <a:buSzPct val="100000"/>
              <a:buFont typeface="Arial"/>
              <a:buChar char="•"/>
              <a:defRPr sz="1400" kern="1200">
                <a:solidFill>
                  <a:schemeClr val="tx1"/>
                </a:solidFill>
                <a:latin typeface="+mn-lt"/>
                <a:ea typeface="+mn-ea"/>
                <a:cs typeface="Poppins" pitchFamily="2" charset="77"/>
              </a:defRPr>
            </a:lvl5pPr>
            <a:lvl6pPr marL="691200" indent="-172800" algn="l" defTabSz="1218987"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6pPr>
            <a:lvl7pPr marL="864000" indent="-172800" algn="l" defTabSz="1218987"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7pPr>
            <a:lvl8pPr marL="1036800" indent="-172800" algn="l" defTabSz="1218987"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8pPr>
            <a:lvl9pPr marL="1209600" indent="-172800" algn="l" defTabSz="1218987"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9pPr>
          </a:lstStyle>
          <a:p>
            <a:endParaRPr lang="en-US" sz="1800" dirty="0" smtClean="0"/>
          </a:p>
          <a:p>
            <a:r>
              <a:rPr lang="en-US" sz="1800" dirty="0" smtClean="0"/>
              <a:t>Committee is designed to meet 2-3 per year on Teams/EPG Meeting to update the Materials </a:t>
            </a:r>
            <a:r>
              <a:rPr lang="en-US" sz="1800" dirty="0"/>
              <a:t>C</a:t>
            </a:r>
            <a:r>
              <a:rPr lang="en-US" sz="1800" dirty="0" smtClean="0"/>
              <a:t>ommunity on global PFAS regulations. </a:t>
            </a:r>
          </a:p>
          <a:p>
            <a:pPr marL="285750" indent="-285750">
              <a:buFont typeface="Arial" panose="020B0604020202020204" pitchFamily="34" charset="0"/>
              <a:buChar char="•"/>
            </a:pPr>
            <a:r>
              <a:rPr lang="en-US" sz="1800" dirty="0" smtClean="0"/>
              <a:t>What products are effected</a:t>
            </a:r>
          </a:p>
          <a:p>
            <a:pPr marL="457200" lvl="2" indent="-285750">
              <a:buFont typeface="Arial" panose="020B0604020202020204" pitchFamily="34" charset="0"/>
              <a:buChar char="•"/>
            </a:pPr>
            <a:r>
              <a:rPr lang="en-US" sz="1200" dirty="0" smtClean="0"/>
              <a:t>FKM, FFKM, FEPM, PFA, PTFE, PVDF </a:t>
            </a:r>
          </a:p>
          <a:p>
            <a:pPr marL="285750" indent="-285750">
              <a:buFont typeface="Arial" panose="020B0604020202020204" pitchFamily="34" charset="0"/>
              <a:buChar char="•"/>
            </a:pPr>
            <a:r>
              <a:rPr lang="en-US" sz="1800" dirty="0" smtClean="0"/>
              <a:t>Potential impact of PFAS regulations </a:t>
            </a:r>
          </a:p>
          <a:p>
            <a:pPr marL="457200" lvl="2" indent="-285750">
              <a:buFont typeface="Arial" panose="020B0604020202020204" pitchFamily="34" charset="0"/>
              <a:buChar char="•"/>
            </a:pPr>
            <a:r>
              <a:rPr lang="en-US" sz="1200" dirty="0" smtClean="0"/>
              <a:t>ECCHA – Europe</a:t>
            </a:r>
          </a:p>
          <a:p>
            <a:pPr marL="457200" lvl="2" indent="-285750">
              <a:buFont typeface="Arial" panose="020B0604020202020204" pitchFamily="34" charset="0"/>
              <a:buChar char="•"/>
            </a:pPr>
            <a:r>
              <a:rPr lang="en-US" sz="1200" dirty="0" smtClean="0"/>
              <a:t>EPA – US </a:t>
            </a:r>
          </a:p>
          <a:p>
            <a:pPr marL="457200" lvl="2" indent="-285750">
              <a:buFont typeface="Arial" panose="020B0604020202020204" pitchFamily="34" charset="0"/>
              <a:buChar char="•"/>
            </a:pPr>
            <a:r>
              <a:rPr lang="en-US" sz="1200" dirty="0" smtClean="0"/>
              <a:t>Asia  </a:t>
            </a:r>
          </a:p>
          <a:p>
            <a:pPr marL="285750" indent="-285750">
              <a:buFont typeface="Arial" panose="020B0604020202020204" pitchFamily="34" charset="0"/>
              <a:buChar char="•"/>
            </a:pPr>
            <a:r>
              <a:rPr lang="en-US" sz="1800" dirty="0" smtClean="0"/>
              <a:t>Time line</a:t>
            </a:r>
          </a:p>
          <a:p>
            <a:pPr marL="457200" lvl="2" indent="-285750">
              <a:buFont typeface="Arial" panose="020B0604020202020204" pitchFamily="34" charset="0"/>
              <a:buChar char="•"/>
            </a:pPr>
            <a:r>
              <a:rPr lang="en-US" sz="1200" dirty="0" smtClean="0"/>
              <a:t>Important Dates on regulation implementation </a:t>
            </a:r>
          </a:p>
          <a:p>
            <a:pPr marL="631350" lvl="3" indent="-285750">
              <a:buFont typeface="Arial" panose="020B0604020202020204" pitchFamily="34" charset="0"/>
              <a:buChar char="•"/>
            </a:pPr>
            <a:r>
              <a:rPr lang="en-US" sz="1200" dirty="0" smtClean="0"/>
              <a:t>Full Ban, 13 Year derogation, Exemption ?</a:t>
            </a:r>
          </a:p>
          <a:p>
            <a:pPr lvl="1"/>
            <a:endParaRPr lang="en-US" sz="1000" dirty="0" smtClean="0"/>
          </a:p>
          <a:p>
            <a:pPr marL="342900" indent="-342900">
              <a:buFont typeface="Arial" panose="020B0604020202020204" pitchFamily="34" charset="0"/>
              <a:buChar char="•"/>
            </a:pPr>
            <a:r>
              <a:rPr lang="en-US" sz="1800" dirty="0" smtClean="0"/>
              <a:t>Alternate approaches to PFAS</a:t>
            </a:r>
            <a:endParaRPr lang="en-US" sz="1800" dirty="0"/>
          </a:p>
        </p:txBody>
      </p:sp>
      <p:pic>
        <p:nvPicPr>
          <p:cNvPr id="1026" name="Picture 2" descr="Chemistry of PFOA, courtesy of the National Institute of Environmental Health Sci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11" y="3467100"/>
            <a:ext cx="3411117" cy="213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69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00E6A5BD-C011-4A45-AA3A-201790FB7F2B}" type="slidenum">
              <a:rPr lang="en-CA" smtClean="0"/>
              <a:pPr/>
              <a:t>3</a:t>
            </a:fld>
            <a:endParaRPr lang="en-CA" dirty="0"/>
          </a:p>
        </p:txBody>
      </p:sp>
      <p:sp>
        <p:nvSpPr>
          <p:cNvPr id="4" name="Title 3"/>
          <p:cNvSpPr>
            <a:spLocks noGrp="1"/>
          </p:cNvSpPr>
          <p:nvPr>
            <p:ph type="title"/>
          </p:nvPr>
        </p:nvSpPr>
        <p:spPr/>
        <p:txBody>
          <a:bodyPr/>
          <a:lstStyle/>
          <a:p>
            <a:r>
              <a:rPr lang="en-US" dirty="0" smtClean="0"/>
              <a:t>Regulatory Timeline</a:t>
            </a:r>
            <a:endParaRPr lang="en-US" dirty="0"/>
          </a:p>
        </p:txBody>
      </p:sp>
      <p:sp>
        <p:nvSpPr>
          <p:cNvPr id="5" name="Footer Placeholder 4"/>
          <p:cNvSpPr>
            <a:spLocks noGrp="1"/>
          </p:cNvSpPr>
          <p:nvPr>
            <p:ph type="ftr" sz="quarter" idx="20"/>
          </p:nvPr>
        </p:nvSpPr>
        <p:spPr/>
        <p:txBody>
          <a:bodyPr/>
          <a:lstStyle/>
          <a:p>
            <a:r>
              <a:rPr lang="en-US" spc="-10" smtClean="0">
                <a:solidFill>
                  <a:schemeClr val="accent4"/>
                </a:solidFill>
              </a:rPr>
              <a:t>Copyright 2019 Baker Hughes Company LLC. All rights reserved.</a:t>
            </a:r>
            <a:endParaRPr lang="en-US" spc="-10" dirty="0">
              <a:solidFill>
                <a:schemeClr val="accent4"/>
              </a:solidFill>
            </a:endParaRPr>
          </a:p>
        </p:txBody>
      </p:sp>
      <p:pic>
        <p:nvPicPr>
          <p:cNvPr id="7" name="Picture 6"/>
          <p:cNvPicPr>
            <a:picLocks noChangeAspect="1"/>
          </p:cNvPicPr>
          <p:nvPr/>
        </p:nvPicPr>
        <p:blipFill>
          <a:blip r:embed="rId2"/>
          <a:stretch>
            <a:fillRect/>
          </a:stretch>
        </p:blipFill>
        <p:spPr>
          <a:xfrm>
            <a:off x="1460228" y="1085509"/>
            <a:ext cx="8981543" cy="5073784"/>
          </a:xfrm>
          <a:prstGeom prst="rect">
            <a:avLst/>
          </a:prstGeom>
        </p:spPr>
      </p:pic>
    </p:spTree>
    <p:extLst>
      <p:ext uri="{BB962C8B-B14F-4D97-AF65-F5344CB8AC3E}">
        <p14:creationId xmlns:p14="http://schemas.microsoft.com/office/powerpoint/2010/main" val="3240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ker Hughes (2019)">
  <a:themeElements>
    <a:clrScheme name="Custom 5">
      <a:dk1>
        <a:srgbClr val="000000"/>
      </a:dk1>
      <a:lt1>
        <a:srgbClr val="FFFFFF"/>
      </a:lt1>
      <a:dk2>
        <a:srgbClr val="05322B"/>
      </a:dk2>
      <a:lt2>
        <a:srgbClr val="D0D0D0"/>
      </a:lt2>
      <a:accent1>
        <a:srgbClr val="05322B"/>
      </a:accent1>
      <a:accent2>
        <a:srgbClr val="018374"/>
      </a:accent2>
      <a:accent3>
        <a:srgbClr val="02BC94"/>
      </a:accent3>
      <a:accent4>
        <a:srgbClr val="939393"/>
      </a:accent4>
      <a:accent5>
        <a:srgbClr val="D0D0D0"/>
      </a:accent5>
      <a:accent6>
        <a:srgbClr val="05322B"/>
      </a:accent6>
      <a:hlink>
        <a:srgbClr val="018374"/>
      </a:hlink>
      <a:folHlink>
        <a:srgbClr val="02BC94"/>
      </a:folHlink>
    </a:clrScheme>
    <a:fontScheme name="Poppins">
      <a:majorFont>
        <a:latin typeface="Poppins SemiBold"/>
        <a:ea typeface=""/>
        <a:cs typeface=""/>
      </a:majorFont>
      <a:minorFont>
        <a:latin typeface="Poppi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Presentation1" id="{A6A5E7A1-7DC3-4262-8485-2B36081E0BBC}" vid="{29B93154-2012-464C-8421-8C3CAFC3EF03}"/>
    </a:ext>
  </a:extLst>
</a:theme>
</file>

<file path=ppt/theme/theme2.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E Colors">
      <a:dk1>
        <a:sysClr val="windowText" lastClr="000000"/>
      </a:dk1>
      <a:lt1>
        <a:sysClr val="window" lastClr="FFFFFF"/>
      </a:lt1>
      <a:dk2>
        <a:srgbClr val="B1B3B3"/>
      </a:dk2>
      <a:lt2>
        <a:srgbClr val="F0F0F0"/>
      </a:lt2>
      <a:accent1>
        <a:srgbClr val="005CB9"/>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29007</TotalTime>
  <Words>186</Words>
  <Application>Microsoft Office PowerPoint</Application>
  <PresentationFormat>Custom</PresentationFormat>
  <Paragraphs>24</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Poppins SemiBold</vt:lpstr>
      <vt:lpstr>Cambria Math</vt:lpstr>
      <vt:lpstr>GE Inspira Sans</vt:lpstr>
      <vt:lpstr>Poppins</vt:lpstr>
      <vt:lpstr>Arial</vt:lpstr>
      <vt:lpstr>Baker Hughes (2019)</vt:lpstr>
      <vt:lpstr>EPG Committee - PFAS Regulation</vt:lpstr>
      <vt:lpstr>EPG PFAS Committee</vt:lpstr>
      <vt:lpstr>Regulatory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Antonelli, Alessandro (GE Oil &amp; Gas)</dc:creator>
  <dc:description>Version 1.07
Job 1437
August 22, 2016</dc:description>
  <cp:lastModifiedBy>Furlan, Wayne R</cp:lastModifiedBy>
  <cp:revision>652</cp:revision>
  <dcterms:created xsi:type="dcterms:W3CDTF">2017-06-08T09:02:55Z</dcterms:created>
  <dcterms:modified xsi:type="dcterms:W3CDTF">2023-09-08T10:34:48Z</dcterms:modified>
</cp:coreProperties>
</file>